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3" r:id="rId6"/>
    <p:sldId id="262" r:id="rId7"/>
    <p:sldId id="261" r:id="rId8"/>
  </p:sldIdLst>
  <p:sldSz cx="9144000" cy="6858000" type="screen4x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A7EFB0-05A5-4900-9E15-89001319B812}" v="16" dt="2026-06-15T04:19:31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8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권민아" userId="374fc35c-4bbf-464f-a0d8-dea6a739612a" providerId="ADAL" clId="{B9DEDA8F-243E-49A6-A22E-956718E1A40E}"/>
    <pc:docChg chg="undo redo custSel addSld delSld modSld sldOrd">
      <pc:chgData name="권민아" userId="374fc35c-4bbf-464f-a0d8-dea6a739612a" providerId="ADAL" clId="{B9DEDA8F-243E-49A6-A22E-956718E1A40E}" dt="2026-06-15T04:20:23.736" v="1706" actId="20577"/>
      <pc:docMkLst>
        <pc:docMk/>
      </pc:docMkLst>
      <pc:sldChg chg="modSp mod">
        <pc:chgData name="권민아" userId="374fc35c-4bbf-464f-a0d8-dea6a739612a" providerId="ADAL" clId="{B9DEDA8F-243E-49A6-A22E-956718E1A40E}" dt="2026-06-15T02:07:34.778" v="1527" actId="20577"/>
        <pc:sldMkLst>
          <pc:docMk/>
          <pc:sldMk cId="1104674274" sldId="256"/>
        </pc:sldMkLst>
        <pc:spChg chg="mod">
          <ac:chgData name="권민아" userId="374fc35c-4bbf-464f-a0d8-dea6a739612a" providerId="ADAL" clId="{B9DEDA8F-243E-49A6-A22E-956718E1A40E}" dt="2026-06-15T02:07:34.778" v="1527" actId="20577"/>
          <ac:spMkLst>
            <pc:docMk/>
            <pc:sldMk cId="1104674274" sldId="256"/>
            <ac:spMk id="6" creationId="{36913E63-A7C6-489E-B0CA-5A3189D44974}"/>
          </ac:spMkLst>
        </pc:spChg>
        <pc:spChg chg="mod">
          <ac:chgData name="권민아" userId="374fc35c-4bbf-464f-a0d8-dea6a739612a" providerId="ADAL" clId="{B9DEDA8F-243E-49A6-A22E-956718E1A40E}" dt="2026-06-15T02:07:20.919" v="1512"/>
          <ac:spMkLst>
            <pc:docMk/>
            <pc:sldMk cId="1104674274" sldId="256"/>
            <ac:spMk id="7" creationId="{41CAB026-740A-454C-80F4-82FC06407602}"/>
          </ac:spMkLst>
        </pc:spChg>
      </pc:sldChg>
      <pc:sldChg chg="modSp mod">
        <pc:chgData name="권민아" userId="374fc35c-4bbf-464f-a0d8-dea6a739612a" providerId="ADAL" clId="{B9DEDA8F-243E-49A6-A22E-956718E1A40E}" dt="2026-05-26T06:32:22.782" v="1382"/>
        <pc:sldMkLst>
          <pc:docMk/>
          <pc:sldMk cId="2317072394" sldId="258"/>
        </pc:sldMkLst>
        <pc:spChg chg="mod">
          <ac:chgData name="권민아" userId="374fc35c-4bbf-464f-a0d8-dea6a739612a" providerId="ADAL" clId="{B9DEDA8F-243E-49A6-A22E-956718E1A40E}" dt="2026-05-26T06:32:22.782" v="1382"/>
          <ac:spMkLst>
            <pc:docMk/>
            <pc:sldMk cId="2317072394" sldId="258"/>
            <ac:spMk id="3" creationId="{6DFB0D97-1410-41CC-A445-DB3C5BE14DEA}"/>
          </ac:spMkLst>
        </pc:spChg>
        <pc:spChg chg="mod">
          <ac:chgData name="권민아" userId="374fc35c-4bbf-464f-a0d8-dea6a739612a" providerId="ADAL" clId="{B9DEDA8F-243E-49A6-A22E-956718E1A40E}" dt="2026-05-26T06:31:43.227" v="1287" actId="20577"/>
          <ac:spMkLst>
            <pc:docMk/>
            <pc:sldMk cId="2317072394" sldId="258"/>
            <ac:spMk id="4" creationId="{D6F6DE66-963F-4ED9-AD38-47F4442AA8C0}"/>
          </ac:spMkLst>
        </pc:spChg>
      </pc:sldChg>
      <pc:sldChg chg="modSp add del mod">
        <pc:chgData name="권민아" userId="374fc35c-4bbf-464f-a0d8-dea6a739612a" providerId="ADAL" clId="{B9DEDA8F-243E-49A6-A22E-956718E1A40E}" dt="2026-06-15T04:19:06.030" v="1543" actId="20577"/>
        <pc:sldMkLst>
          <pc:docMk/>
          <pc:sldMk cId="4229633791" sldId="260"/>
        </pc:sldMkLst>
        <pc:spChg chg="mod">
          <ac:chgData name="권민아" userId="374fc35c-4bbf-464f-a0d8-dea6a739612a" providerId="ADAL" clId="{B9DEDA8F-243E-49A6-A22E-956718E1A40E}" dt="2026-05-26T06:32:40.439" v="1396"/>
          <ac:spMkLst>
            <pc:docMk/>
            <pc:sldMk cId="4229633791" sldId="260"/>
            <ac:spMk id="3" creationId="{ED1BD6A5-E7E3-42D9-8761-E4E8B7436B26}"/>
          </ac:spMkLst>
        </pc:spChg>
        <pc:spChg chg="mod">
          <ac:chgData name="권민아" userId="374fc35c-4bbf-464f-a0d8-dea6a739612a" providerId="ADAL" clId="{B9DEDA8F-243E-49A6-A22E-956718E1A40E}" dt="2026-06-15T04:19:06.030" v="1543" actId="20577"/>
          <ac:spMkLst>
            <pc:docMk/>
            <pc:sldMk cId="4229633791" sldId="260"/>
            <ac:spMk id="4" creationId="{F5687E59-169A-4C02-A01E-88C4DC9092E2}"/>
          </ac:spMkLst>
        </pc:spChg>
      </pc:sldChg>
      <pc:sldChg chg="modSp mod">
        <pc:chgData name="권민아" userId="374fc35c-4bbf-464f-a0d8-dea6a739612a" providerId="ADAL" clId="{B9DEDA8F-243E-49A6-A22E-956718E1A40E}" dt="2026-06-15T04:20:23.736" v="1706" actId="20577"/>
        <pc:sldMkLst>
          <pc:docMk/>
          <pc:sldMk cId="4027049713" sldId="261"/>
        </pc:sldMkLst>
        <pc:spChg chg="mod">
          <ac:chgData name="권민아" userId="374fc35c-4bbf-464f-a0d8-dea6a739612a" providerId="ADAL" clId="{B9DEDA8F-243E-49A6-A22E-956718E1A40E}" dt="2026-06-15T04:20:23.736" v="1706" actId="20577"/>
          <ac:spMkLst>
            <pc:docMk/>
            <pc:sldMk cId="4027049713" sldId="261"/>
            <ac:spMk id="3" creationId="{F4B90F31-D196-4AAB-A598-6563FE606905}"/>
          </ac:spMkLst>
        </pc:spChg>
      </pc:sldChg>
      <pc:sldChg chg="modSp mod">
        <pc:chgData name="권민아" userId="374fc35c-4bbf-464f-a0d8-dea6a739612a" providerId="ADAL" clId="{B9DEDA8F-243E-49A6-A22E-956718E1A40E}" dt="2026-06-15T04:19:12.623" v="1548" actId="20577"/>
        <pc:sldMkLst>
          <pc:docMk/>
          <pc:sldMk cId="60998070" sldId="262"/>
        </pc:sldMkLst>
        <pc:spChg chg="mod">
          <ac:chgData name="권민아" userId="374fc35c-4bbf-464f-a0d8-dea6a739612a" providerId="ADAL" clId="{B9DEDA8F-243E-49A6-A22E-956718E1A40E}" dt="2026-06-15T04:19:12.623" v="1548" actId="20577"/>
          <ac:spMkLst>
            <pc:docMk/>
            <pc:sldMk cId="60998070" sldId="262"/>
            <ac:spMk id="3" creationId="{5952EC4D-82A4-8B9C-8ACC-C5D4AB09F9AC}"/>
          </ac:spMkLst>
        </pc:spChg>
      </pc:sldChg>
      <pc:sldChg chg="modSp add mod">
        <pc:chgData name="권민아" userId="374fc35c-4bbf-464f-a0d8-dea6a739612a" providerId="ADAL" clId="{B9DEDA8F-243E-49A6-A22E-956718E1A40E}" dt="2026-06-15T04:19:33.407" v="1704" actId="20577"/>
        <pc:sldMkLst>
          <pc:docMk/>
          <pc:sldMk cId="260828096" sldId="263"/>
        </pc:sldMkLst>
        <pc:spChg chg="mod">
          <ac:chgData name="권민아" userId="374fc35c-4bbf-464f-a0d8-dea6a739612a" providerId="ADAL" clId="{B9DEDA8F-243E-49A6-A22E-956718E1A40E}" dt="2026-06-15T04:19:19.240" v="1573"/>
          <ac:spMkLst>
            <pc:docMk/>
            <pc:sldMk cId="260828096" sldId="263"/>
            <ac:spMk id="3" creationId="{45E0CD4F-35DC-5A01-3CF8-282E107D2633}"/>
          </ac:spMkLst>
        </pc:spChg>
        <pc:spChg chg="mod">
          <ac:chgData name="권민아" userId="374fc35c-4bbf-464f-a0d8-dea6a739612a" providerId="ADAL" clId="{B9DEDA8F-243E-49A6-A22E-956718E1A40E}" dt="2026-06-15T04:19:33.407" v="1704" actId="20577"/>
          <ac:spMkLst>
            <pc:docMk/>
            <pc:sldMk cId="260828096" sldId="263"/>
            <ac:spMk id="4" creationId="{936C0622-D455-AA67-3C8C-A23206B28B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E8B14-8F7D-4455-9B67-745FF142746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F2CD6-4F36-4886-BAF1-F2DD4FA9B4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33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38525" y="850900"/>
            <a:ext cx="3062288" cy="229711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F2CD6-4F36-4886-BAF1-F2DD4FA9B4D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84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65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2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57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54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378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03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80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37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04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8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81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63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36913E63-A7C6-489E-B0CA-5A3189D4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65" y="480705"/>
            <a:ext cx="8617619" cy="493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2026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디스플레이 챌린지 제안서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실증제품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1CAB026-740A-454C-80F4-82FC06407602}"/>
              </a:ext>
            </a:extLst>
          </p:cNvPr>
          <p:cNvSpPr/>
          <p:nvPr/>
        </p:nvSpPr>
        <p:spPr>
          <a:xfrm>
            <a:off x="106531" y="1358899"/>
            <a:ext cx="8941675" cy="510901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[</a:t>
            </a:r>
            <a:r>
              <a:rPr lang="ko-KR" altLang="en-US" sz="2200" b="1" dirty="0"/>
              <a:t>유의사항</a:t>
            </a:r>
            <a:r>
              <a:rPr lang="en-US" altLang="ko-KR" sz="2200" b="1" dirty="0"/>
              <a:t>]</a:t>
            </a:r>
          </a:p>
          <a:p>
            <a:pPr>
              <a:lnSpc>
                <a:spcPct val="150000"/>
              </a:lnSpc>
            </a:pPr>
            <a:endParaRPr lang="en-US" altLang="ko-KR" sz="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타 공모전에 출품되지 않은 </a:t>
            </a:r>
            <a:r>
              <a:rPr lang="ko-KR" altLang="en-US" b="1" dirty="0">
                <a:solidFill>
                  <a:srgbClr val="0000FF"/>
                </a:solidFill>
              </a:rPr>
              <a:t>순수 창작물</a:t>
            </a:r>
            <a:r>
              <a:rPr lang="ko-KR" altLang="en-US" dirty="0"/>
              <a:t>이어야 합니다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수상작은 제안자와의 협의를 통해 인쇄</a:t>
            </a:r>
            <a:r>
              <a:rPr lang="en-US" altLang="ko-KR" dirty="0"/>
              <a:t>, </a:t>
            </a:r>
            <a:r>
              <a:rPr lang="ko-KR" altLang="en-US" dirty="0"/>
              <a:t>전시</a:t>
            </a:r>
            <a:r>
              <a:rPr lang="en-US" altLang="ko-KR" dirty="0"/>
              <a:t>, </a:t>
            </a:r>
            <a:r>
              <a:rPr lang="ko-KR" altLang="en-US" dirty="0"/>
              <a:t>교육</a:t>
            </a:r>
            <a:r>
              <a:rPr lang="en-US" altLang="ko-KR" dirty="0"/>
              <a:t>, </a:t>
            </a:r>
            <a:r>
              <a:rPr lang="ko-KR" altLang="en-US" dirty="0"/>
              <a:t>홍보 등 </a:t>
            </a:r>
            <a:r>
              <a:rPr lang="ko-KR" altLang="en-US" b="1" dirty="0">
                <a:solidFill>
                  <a:srgbClr val="0000FF"/>
                </a:solidFill>
              </a:rPr>
              <a:t>공익적 목적</a:t>
            </a:r>
            <a:r>
              <a:rPr lang="ko-KR" altLang="en-US" dirty="0"/>
              <a:t>으로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사용할 수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저작권</a:t>
            </a:r>
            <a:r>
              <a:rPr lang="en-US" altLang="ko-KR" dirty="0"/>
              <a:t>, </a:t>
            </a:r>
            <a:r>
              <a:rPr lang="ko-KR" altLang="en-US" dirty="0"/>
              <a:t>소유권</a:t>
            </a:r>
            <a:r>
              <a:rPr lang="en-US" altLang="ko-KR" dirty="0"/>
              <a:t>, </a:t>
            </a:r>
            <a:r>
              <a:rPr lang="ko-KR" altLang="en-US" dirty="0" err="1"/>
              <a:t>대여권</a:t>
            </a:r>
            <a:r>
              <a:rPr lang="ko-KR" altLang="en-US" dirty="0"/>
              <a:t> 등 법적문제가 없어야 하며</a:t>
            </a:r>
            <a:r>
              <a:rPr lang="en-US" altLang="ko-KR" dirty="0"/>
              <a:t>, </a:t>
            </a:r>
            <a:r>
              <a:rPr lang="ko-KR" altLang="en-US" dirty="0"/>
              <a:t>이와 관련된 분쟁은 출품자에게 모든 책임이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공모전 수상자는 시상식에 반드시 참여하여야 합니다</a:t>
            </a:r>
            <a:r>
              <a:rPr lang="en-US" altLang="ko-KR" b="1" dirty="0"/>
              <a:t>. 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(“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제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2</a:t>
            </a:r>
            <a:r>
              <a:rPr lang="ko-KR" altLang="en-US" sz="1400" b="1" spc="-210" dirty="0">
                <a:solidFill>
                  <a:srgbClr val="0000FF"/>
                </a:solidFill>
              </a:rPr>
              <a:t>회 </a:t>
            </a:r>
            <a:r>
              <a:rPr lang="ko-KR" altLang="en-US" sz="1400" b="1" spc="-210" dirty="0" err="1">
                <a:solidFill>
                  <a:srgbClr val="0000FF"/>
                </a:solidFill>
              </a:rPr>
              <a:t>디스플레이첨단인재전략회의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( 11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월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)”)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제안서 양식에 있는 </a:t>
            </a:r>
            <a:r>
              <a:rPr lang="ko-KR" altLang="en-US" b="1" dirty="0">
                <a:solidFill>
                  <a:srgbClr val="0000FF"/>
                </a:solidFill>
              </a:rPr>
              <a:t>제안 배경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제품 기능 및 구조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구현방법</a:t>
            </a:r>
            <a:r>
              <a:rPr lang="ko-KR" altLang="en-US" dirty="0"/>
              <a:t>은 필수로 작성하고 기타 추가적인 설명은 자유롭게 기술해 주시면 됩니다</a:t>
            </a:r>
            <a:r>
              <a:rPr lang="en-US" altLang="ko-KR" dirty="0"/>
              <a:t>. (PDF</a:t>
            </a:r>
            <a:r>
              <a:rPr lang="ko-KR" altLang="en-US" dirty="0"/>
              <a:t>파일로 제출</a:t>
            </a:r>
            <a:r>
              <a:rPr lang="en-US" altLang="ko-KR" dirty="0"/>
              <a:t>)    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</a:t>
            </a:r>
            <a:r>
              <a:rPr lang="ko-KR" altLang="en-US" dirty="0">
                <a:solidFill>
                  <a:srgbClr val="FF0000"/>
                </a:solidFill>
              </a:rPr>
              <a:t>★ 홈페이지 수상작갤러리에서 이전 수상작을 확인 부탁드리며</a:t>
            </a:r>
            <a:r>
              <a:rPr lang="en-US" altLang="ko-KR" dirty="0">
                <a:solidFill>
                  <a:srgbClr val="FF0000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     </a:t>
            </a:r>
            <a:r>
              <a:rPr lang="ko-KR" altLang="en-US" dirty="0">
                <a:solidFill>
                  <a:srgbClr val="FF0000"/>
                </a:solidFill>
              </a:rPr>
              <a:t>이전 수상작과 유사한 아이디어는 심사에 불이익을 받을 수 있습니다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FF0000"/>
                </a:solidFill>
              </a:rPr>
              <a:t>     ★</a:t>
            </a:r>
            <a:r>
              <a:rPr lang="en-US" altLang="ko-KR" dirty="0">
                <a:solidFill>
                  <a:srgbClr val="FF0000"/>
                </a:solidFill>
              </a:rPr>
              <a:t> 10p </a:t>
            </a:r>
            <a:r>
              <a:rPr lang="ko-KR" altLang="en-US" dirty="0">
                <a:solidFill>
                  <a:srgbClr val="FF0000"/>
                </a:solidFill>
              </a:rPr>
              <a:t>이내로 작성 부탁드립니다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7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5">
            <a:extLst>
              <a:ext uri="{FF2B5EF4-FFF2-40B4-BE49-F238E27FC236}">
                <a16:creationId xmlns:a16="http://schemas.microsoft.com/office/drawing/2014/main" id="{AB693305-9798-4A0A-B501-0B2BE8C6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 배경 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34F8F07-C510-4F54-A5D0-CDD58C8E0019}"/>
              </a:ext>
            </a:extLst>
          </p:cNvPr>
          <p:cNvSpPr/>
          <p:nvPr/>
        </p:nvSpPr>
        <p:spPr>
          <a:xfrm>
            <a:off x="542298" y="1084794"/>
            <a:ext cx="8499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시장 환경</a:t>
            </a:r>
            <a:r>
              <a:rPr lang="en-US" altLang="ko-KR" dirty="0"/>
              <a:t>, </a:t>
            </a:r>
            <a:r>
              <a:rPr lang="ko-KR" altLang="en-US" dirty="0"/>
              <a:t>산업 트렌드</a:t>
            </a:r>
            <a:r>
              <a:rPr lang="en-US" altLang="ko-KR" dirty="0"/>
              <a:t>, </a:t>
            </a:r>
            <a:r>
              <a:rPr lang="ko-KR" altLang="en-US" dirty="0"/>
              <a:t>사용자 불편사항 등 아이디어 도출 배경을 구체적으로 설명</a:t>
            </a:r>
            <a:endParaRPr lang="en-US" altLang="ko-KR" dirty="0"/>
          </a:p>
          <a:p>
            <a:r>
              <a:rPr lang="ko-KR" altLang="en-US" dirty="0"/>
              <a:t>간단한 시장 조사</a:t>
            </a:r>
            <a:r>
              <a:rPr lang="en-US" altLang="ko-KR" dirty="0"/>
              <a:t>, </a:t>
            </a:r>
            <a:r>
              <a:rPr lang="ko-KR" altLang="en-US" dirty="0"/>
              <a:t>사용자 조사</a:t>
            </a:r>
            <a:r>
              <a:rPr lang="en-US" altLang="ko-KR" dirty="0"/>
              <a:t>, </a:t>
            </a:r>
            <a:r>
              <a:rPr lang="ko-KR" altLang="en-US" dirty="0"/>
              <a:t>설문 결과 등 객관적 근거 제시 권장</a:t>
            </a:r>
          </a:p>
        </p:txBody>
      </p:sp>
    </p:spTree>
    <p:extLst>
      <p:ext uri="{BB962C8B-B14F-4D97-AF65-F5344CB8AC3E}">
        <p14:creationId xmlns:p14="http://schemas.microsoft.com/office/powerpoint/2010/main" val="419583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6DFB0D97-1410-41CC-A445-DB3C5BE1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응용 제품 및 서비스 개요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6F6DE66-963F-4ED9-AD38-47F4442AA8C0}"/>
              </a:ext>
            </a:extLst>
          </p:cNvPr>
          <p:cNvSpPr/>
          <p:nvPr/>
        </p:nvSpPr>
        <p:spPr>
          <a:xfrm>
            <a:off x="542298" y="1084794"/>
            <a:ext cx="7763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제품 및 서비스</a:t>
            </a:r>
            <a:r>
              <a:rPr lang="en-US" altLang="ko-KR" dirty="0"/>
              <a:t>(</a:t>
            </a:r>
            <a:r>
              <a:rPr lang="ko-KR" altLang="en-US" dirty="0"/>
              <a:t>컨텐츠</a:t>
            </a:r>
            <a:r>
              <a:rPr lang="en-US" altLang="ko-KR" dirty="0"/>
              <a:t>)</a:t>
            </a:r>
            <a:r>
              <a:rPr lang="ko-KR" altLang="en-US" dirty="0"/>
              <a:t>의 핵심 기능과 특징</a:t>
            </a:r>
            <a:endParaRPr lang="en-US" altLang="ko-KR" dirty="0"/>
          </a:p>
          <a:p>
            <a:r>
              <a:rPr lang="ko-KR" altLang="en-US" dirty="0"/>
              <a:t>사용자가 어떤 상황에서 어떻게 사용하는지에 대한 구체적인 사용 시나리오</a:t>
            </a:r>
          </a:p>
        </p:txBody>
      </p:sp>
    </p:spTree>
    <p:extLst>
      <p:ext uri="{BB962C8B-B14F-4D97-AF65-F5344CB8AC3E}">
        <p14:creationId xmlns:p14="http://schemas.microsoft.com/office/powerpoint/2010/main" val="231707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ED1BD6A5-E7E3-42D9-8761-E4E8B7436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 및 서비스의 구조 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5687E59-169A-4C02-A01E-88C4DC9092E2}"/>
              </a:ext>
            </a:extLst>
          </p:cNvPr>
          <p:cNvSpPr/>
          <p:nvPr/>
        </p:nvSpPr>
        <p:spPr>
          <a:xfrm>
            <a:off x="542298" y="1084794"/>
            <a:ext cx="7112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제품 디자인 컨셉</a:t>
            </a:r>
            <a:endParaRPr lang="en-US" altLang="ko-KR" dirty="0"/>
          </a:p>
          <a:p>
            <a:r>
              <a:rPr lang="ko-KR" altLang="en-US" dirty="0"/>
              <a:t>제품 구성 요소 및 디스플레이 활용 방식</a:t>
            </a:r>
            <a:endParaRPr lang="en-US" altLang="ko-KR" dirty="0"/>
          </a:p>
          <a:p>
            <a:r>
              <a:rPr lang="en-US" altLang="ko-KR" dirty="0"/>
              <a:t>UI/UX </a:t>
            </a:r>
            <a:r>
              <a:rPr lang="ko-KR" altLang="en-US" dirty="0"/>
              <a:t>또는 인터페이스 흐름</a:t>
            </a:r>
            <a:endParaRPr lang="en-US" altLang="ko-KR" dirty="0"/>
          </a:p>
          <a:p>
            <a:r>
              <a:rPr lang="ko-KR" altLang="en-US" dirty="0"/>
              <a:t>적용 기술과의 연계 구조 등 설명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296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3F364-A59D-D559-D7AA-AF67AB2A7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45E0CD4F-35DC-5A01-3CF8-282E107D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구현 방법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36C0622-D455-AA67-3C8C-A23206B28B2A}"/>
              </a:ext>
            </a:extLst>
          </p:cNvPr>
          <p:cNvSpPr/>
          <p:nvPr/>
        </p:nvSpPr>
        <p:spPr>
          <a:xfrm>
            <a:off x="542298" y="1084794"/>
            <a:ext cx="7112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아이디어 구현을 위해 필요한 핵심 기술</a:t>
            </a:r>
            <a:endParaRPr lang="en-US" altLang="ko-KR" dirty="0"/>
          </a:p>
          <a:p>
            <a:r>
              <a:rPr lang="ko-KR" altLang="en-US" dirty="0"/>
              <a:t>디스플레이 기술</a:t>
            </a:r>
            <a:r>
              <a:rPr lang="en-US" altLang="ko-KR" dirty="0"/>
              <a:t>(OLED, Micro LED </a:t>
            </a:r>
            <a:r>
              <a:rPr lang="ko-KR" altLang="en-US" dirty="0"/>
              <a:t>등</a:t>
            </a:r>
            <a:r>
              <a:rPr lang="en-US" altLang="ko-KR" dirty="0"/>
              <a:t>) </a:t>
            </a:r>
            <a:r>
              <a:rPr lang="ko-KR" altLang="en-US" dirty="0"/>
              <a:t>적용 방식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0828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D38C1-BE8E-8EB9-9854-16915D24C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5952EC4D-82A4-8B9C-8ACC-C5D4AB09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기대효과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7A34C76-480B-FD50-6385-94EE67D04CB3}"/>
              </a:ext>
            </a:extLst>
          </p:cNvPr>
          <p:cNvSpPr/>
          <p:nvPr/>
        </p:nvSpPr>
        <p:spPr>
          <a:xfrm>
            <a:off x="542298" y="1084794"/>
            <a:ext cx="39645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사용자 가치 및 편의성 향상</a:t>
            </a:r>
            <a:endParaRPr lang="en-US" altLang="ko-KR" dirty="0"/>
          </a:p>
          <a:p>
            <a:r>
              <a:rPr lang="ko-KR" altLang="en-US" dirty="0"/>
              <a:t>산업적 파급효과 및 시장 가능성</a:t>
            </a:r>
            <a:endParaRPr lang="en-US" altLang="ko-KR" dirty="0"/>
          </a:p>
          <a:p>
            <a:r>
              <a:rPr lang="ko-KR" altLang="en-US" dirty="0"/>
              <a:t>사회적 가치 또는 새로운 사용자 경험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0998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F4B90F31-D196-4AAB-A598-6563FE606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6.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기타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09CC310-F01A-49C6-B5B8-4C9BDAAAEAC2}"/>
              </a:ext>
            </a:extLst>
          </p:cNvPr>
          <p:cNvSpPr/>
          <p:nvPr/>
        </p:nvSpPr>
        <p:spPr>
          <a:xfrm>
            <a:off x="542298" y="1084794"/>
            <a:ext cx="35605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추가 설명 사항</a:t>
            </a:r>
            <a:endParaRPr lang="en-US" altLang="ko-KR" dirty="0"/>
          </a:p>
          <a:p>
            <a:r>
              <a:rPr lang="ko-KR" altLang="en-US" dirty="0"/>
              <a:t>향후 발전 가능성</a:t>
            </a:r>
            <a:r>
              <a:rPr lang="en-US" altLang="ko-KR" dirty="0"/>
              <a:t>, </a:t>
            </a:r>
            <a:r>
              <a:rPr lang="ko-KR" altLang="en-US"/>
              <a:t>확장 서비스 등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2704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267</Words>
  <Application>Microsoft Office PowerPoint</Application>
  <PresentationFormat>화면 슬라이드 쇼(4:3)</PresentationFormat>
  <Paragraphs>34</Paragraphs>
  <Slides>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4" baseType="lpstr">
      <vt:lpstr>HY헤드라인M</vt:lpstr>
      <vt:lpstr>맑은 고딕</vt:lpstr>
      <vt:lpstr>Arial</vt:lpstr>
      <vt:lpstr>Calibri</vt:lpstr>
      <vt:lpstr>Calibri Light</vt:lpstr>
      <vt:lpstr>Wingdings</vt:lpstr>
      <vt:lpstr>Office 테마</vt:lpstr>
      <vt:lpstr>2026 디스플레이 챌린지 제안서(실증제품)</vt:lpstr>
      <vt:lpstr>1. 아이디어 배경 </vt:lpstr>
      <vt:lpstr>2. 응용 제품 및 서비스 개요</vt:lpstr>
      <vt:lpstr>3. 제품 및 서비스의 구조 </vt:lpstr>
      <vt:lpstr>4. 구현 방법</vt:lpstr>
      <vt:lpstr>5. 기대효과</vt:lpstr>
      <vt:lpstr>6. 기타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PC01</dc:creator>
  <cp:lastModifiedBy>권민아</cp:lastModifiedBy>
  <cp:revision>35</cp:revision>
  <cp:lastPrinted>2025-08-04T04:14:58Z</cp:lastPrinted>
  <dcterms:created xsi:type="dcterms:W3CDTF">2018-04-17T04:53:06Z</dcterms:created>
  <dcterms:modified xsi:type="dcterms:W3CDTF">2026-06-15T04:20:34Z</dcterms:modified>
</cp:coreProperties>
</file>